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32"/>
  </p:notesMasterIdLst>
  <p:handoutMasterIdLst>
    <p:handoutMasterId r:id="rId33"/>
  </p:handoutMasterIdLst>
  <p:sldIdLst>
    <p:sldId id="264" r:id="rId2"/>
    <p:sldId id="357" r:id="rId3"/>
    <p:sldId id="875" r:id="rId4"/>
    <p:sldId id="369" r:id="rId5"/>
    <p:sldId id="371" r:id="rId6"/>
    <p:sldId id="945" r:id="rId7"/>
    <p:sldId id="944" r:id="rId8"/>
    <p:sldId id="894" r:id="rId9"/>
    <p:sldId id="892" r:id="rId10"/>
    <p:sldId id="893" r:id="rId11"/>
    <p:sldId id="880" r:id="rId12"/>
    <p:sldId id="881" r:id="rId13"/>
    <p:sldId id="889" r:id="rId14"/>
    <p:sldId id="864" r:id="rId15"/>
    <p:sldId id="352" r:id="rId16"/>
    <p:sldId id="895" r:id="rId17"/>
    <p:sldId id="946" r:id="rId18"/>
    <p:sldId id="896" r:id="rId19"/>
    <p:sldId id="897" r:id="rId20"/>
    <p:sldId id="947" r:id="rId21"/>
    <p:sldId id="898" r:id="rId22"/>
    <p:sldId id="899" r:id="rId23"/>
    <p:sldId id="900" r:id="rId24"/>
    <p:sldId id="901" r:id="rId25"/>
    <p:sldId id="902" r:id="rId26"/>
    <p:sldId id="868" r:id="rId27"/>
    <p:sldId id="879" r:id="rId28"/>
    <p:sldId id="869" r:id="rId29"/>
    <p:sldId id="890" r:id="rId30"/>
    <p:sldId id="891" r:id="rId31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494" initials="y" lastIdx="11" clrIdx="0">
    <p:extLst>
      <p:ext uri="{19B8F6BF-5375-455C-9EA6-DF929625EA0E}">
        <p15:presenceInfo xmlns:p15="http://schemas.microsoft.com/office/powerpoint/2012/main" userId="yang49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0000FF"/>
    <a:srgbClr val="00A650"/>
    <a:srgbClr val="FFFF99"/>
    <a:srgbClr val="0071BC"/>
    <a:srgbClr val="7B9F07"/>
    <a:srgbClr val="B02A30"/>
    <a:srgbClr val="B88800"/>
    <a:srgbClr val="47A600"/>
    <a:srgbClr val="5FA501"/>
    <a:srgbClr val="3271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73" autoAdjust="0"/>
    <p:restoredTop sz="97703" autoAdjust="0"/>
  </p:normalViewPr>
  <p:slideViewPr>
    <p:cSldViewPr snapToGrid="0">
      <p:cViewPr varScale="1">
        <p:scale>
          <a:sx n="134" d="100"/>
          <a:sy n="134" d="100"/>
        </p:scale>
        <p:origin x="138" y="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185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992"/>
    </p:cViewPr>
  </p:sorterViewPr>
  <p:notesViewPr>
    <p:cSldViewPr snapToGrid="0">
      <p:cViewPr varScale="1">
        <p:scale>
          <a:sx n="52" d="100"/>
          <a:sy n="52" d="100"/>
        </p:scale>
        <p:origin x="-1716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3046413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0" rIns="91380" bIns="4569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2"/>
            <a:ext cx="3046412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0" rIns="91380" bIns="4569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0788"/>
            <a:ext cx="3046413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0" rIns="91380" bIns="45690" numCol="1" anchor="b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40788"/>
            <a:ext cx="3046412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0" rIns="91380" bIns="45690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972F1B26-DECD-41ED-AD78-E45F27AB97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92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303688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15" tIns="46556" rIns="93115" bIns="46556" numCol="1" anchor="t" anchorCtr="0" compatLnSpc="1">
            <a:prstTxWarp prst="textNoShape">
              <a:avLst/>
            </a:prstTxWarp>
          </a:bodyPr>
          <a:lstStyle>
            <a:lvl1pPr defTabSz="931589">
              <a:defRPr sz="11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5" y="0"/>
            <a:ext cx="3036887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15" tIns="46556" rIns="93115" bIns="46556" numCol="1" anchor="t" anchorCtr="0" compatLnSpc="1">
            <a:prstTxWarp prst="textNoShape">
              <a:avLst/>
            </a:prstTxWarp>
          </a:bodyPr>
          <a:lstStyle>
            <a:lvl1pPr algn="r" defTabSz="931589">
              <a:defRPr sz="11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40" y="4416427"/>
            <a:ext cx="514032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15" tIns="46556" rIns="93115" bIns="465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831265"/>
            <a:ext cx="3036888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15" tIns="46556" rIns="93115" bIns="46556" numCol="1" anchor="b" anchorCtr="0" compatLnSpc="1">
            <a:prstTxWarp prst="textNoShape">
              <a:avLst/>
            </a:prstTxWarp>
          </a:bodyPr>
          <a:lstStyle>
            <a:lvl1pPr defTabSz="931589">
              <a:defRPr sz="11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5" y="8831265"/>
            <a:ext cx="3036887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15" tIns="46556" rIns="93115" bIns="46556" numCol="1" anchor="b" anchorCtr="0" compatLnSpc="1">
            <a:prstTxWarp prst="textNoShape">
              <a:avLst/>
            </a:prstTxWarp>
          </a:bodyPr>
          <a:lstStyle>
            <a:lvl1pPr algn="r" defTabSz="931589">
              <a:defRPr sz="1100"/>
            </a:lvl1pPr>
          </a:lstStyle>
          <a:p>
            <a:pPr>
              <a:defRPr/>
            </a:pPr>
            <a:fld id="{A6E9A276-2B14-42AC-884B-EC73CBBF17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209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27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27" charset="0"/>
        <a:ea typeface="ＭＳ Ｐゴシック" charset="-128"/>
        <a:cs typeface="MS PGothic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27" charset="0"/>
        <a:ea typeface="ＭＳ Ｐゴシック" charset="-128"/>
        <a:cs typeface="MS PGothic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27" charset="0"/>
        <a:ea typeface="ＭＳ Ｐゴシック" charset="-128"/>
        <a:cs typeface="MS PGothic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27" charset="0"/>
        <a:ea typeface="ＭＳ Ｐゴシック" charset="-128"/>
        <a:cs typeface="MS PGothic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E9A276-2B14-42AC-884B-EC73CBBF17F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09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D20E9A-CEAE-4B7C-849A-F81ACE17AD49}" type="slidenum">
              <a:rPr lang="en-US" altLang="ko-KR"/>
              <a:pPr/>
              <a:t>15</a:t>
            </a:fld>
            <a:endParaRPr lang="en-US" altLang="ko-KR"/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69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1644619" y="625476"/>
            <a:ext cx="5801518" cy="564696"/>
          </a:xfrm>
          <a:ln w="12700"/>
        </p:spPr>
        <p:txBody>
          <a:bodyPr tIns="45720"/>
          <a:lstStyle>
            <a:lvl1pPr>
              <a:defRPr sz="320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637475" y="1928814"/>
            <a:ext cx="5815806" cy="451530"/>
          </a:xfrm>
          <a:ln w="12700"/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Font typeface="Wingdings" pitchFamily="27" charset="2"/>
              <a:buNone/>
              <a:defRPr sz="2800" b="1" i="0">
                <a:latin typeface="+mj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17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3373" y="5814392"/>
            <a:ext cx="3070632" cy="781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33186" y="1028700"/>
            <a:ext cx="2129814" cy="3122386"/>
          </a:xfrm>
        </p:spPr>
        <p:txBody>
          <a:bodyPr vert="eaVert"/>
          <a:lstStyle>
            <a:lvl1pPr>
              <a:buClr>
                <a:srgbClr val="C00000"/>
              </a:buClr>
              <a:defRPr/>
            </a:lvl1pPr>
            <a:lvl2pPr>
              <a:buClr>
                <a:srgbClr val="C00000"/>
              </a:buClr>
              <a:defRPr/>
            </a:lvl2pPr>
            <a:lvl3pPr>
              <a:buClr>
                <a:srgbClr val="C00000"/>
              </a:buClr>
              <a:defRPr/>
            </a:lvl3pPr>
            <a:lvl4pPr>
              <a:buClr>
                <a:srgbClr val="C00000"/>
              </a:buClr>
              <a:defRPr/>
            </a:lvl4pPr>
            <a:lvl5pPr>
              <a:buClr>
                <a:srgbClr val="C0000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8613" y="330200"/>
            <a:ext cx="2111375" cy="27781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96399" y="330200"/>
            <a:ext cx="2129814" cy="2778125"/>
          </a:xfrm>
        </p:spPr>
        <p:txBody>
          <a:bodyPr vert="eaVert"/>
          <a:lstStyle>
            <a:lvl1pPr>
              <a:buClr>
                <a:srgbClr val="C00000"/>
              </a:buClr>
              <a:defRPr/>
            </a:lvl1pPr>
            <a:lvl2pPr>
              <a:buClr>
                <a:srgbClr val="C00000"/>
              </a:buClr>
              <a:defRPr/>
            </a:lvl2pPr>
            <a:lvl3pPr>
              <a:buClr>
                <a:srgbClr val="C00000"/>
              </a:buClr>
              <a:defRPr/>
            </a:lvl3pPr>
            <a:lvl4pPr>
              <a:buClr>
                <a:srgbClr val="C00000"/>
              </a:buClr>
              <a:defRPr/>
            </a:lvl4pPr>
            <a:lvl5pPr>
              <a:buClr>
                <a:srgbClr val="C0000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330200"/>
            <a:ext cx="8450263" cy="3476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075" y="1400175"/>
            <a:ext cx="3890963" cy="2105192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600"/>
            </a:lvl4pPr>
            <a:lvl5pPr>
              <a:buClr>
                <a:srgbClr val="C00000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389438" y="1400176"/>
            <a:ext cx="3892550" cy="2112282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/>
            </a:lvl2pPr>
            <a:lvl3pPr>
              <a:buClr>
                <a:srgbClr val="C00000"/>
              </a:buClr>
              <a:defRPr/>
            </a:lvl3pPr>
            <a:lvl4pPr>
              <a:buClr>
                <a:srgbClr val="C00000"/>
              </a:buClr>
              <a:defRPr/>
            </a:lvl4pPr>
            <a:lvl5pPr>
              <a:buClr>
                <a:srgbClr val="C0000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389438" y="2432048"/>
            <a:ext cx="3892550" cy="2105192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600"/>
            </a:lvl4pPr>
            <a:lvl5pPr>
              <a:buClr>
                <a:srgbClr val="C00000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39725" y="330200"/>
            <a:ext cx="8450263" cy="3476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46075" y="1400175"/>
            <a:ext cx="3890963" cy="2323713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389438" y="1400175"/>
            <a:ext cx="3892550" cy="2323713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46075" y="2432048"/>
            <a:ext cx="3890963" cy="207441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89438" y="2432048"/>
            <a:ext cx="3892550" cy="2105192"/>
          </a:xfrm>
        </p:spPr>
        <p:txBody>
          <a:bodyPr/>
          <a:lstStyle>
            <a:lvl2pPr>
              <a:defRPr sz="2000"/>
            </a:lvl2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302084" y="251504"/>
            <a:ext cx="5891893" cy="384116"/>
          </a:xfrm>
          <a:prstGeom prst="rect">
            <a:avLst/>
          </a:prstGeom>
        </p:spPr>
        <p:txBody>
          <a:bodyPr anchor="ctr"/>
          <a:lstStyle>
            <a:lvl1pPr algn="l">
              <a:defRPr sz="2400" b="1" i="0" u="none" strike="noStrike" spc="-113" baseline="0">
                <a:solidFill>
                  <a:srgbClr val="324772"/>
                </a:solidFill>
                <a:effectLst/>
              </a:defRPr>
            </a:lvl1pPr>
          </a:lstStyle>
          <a:p>
            <a:r>
              <a:rPr lang="en-US" dirty="0"/>
              <a:t>SLIDE  TITLE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75715" y="544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88122-2709-4B22-BE1E-7467385C5C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02085" y="1048215"/>
            <a:ext cx="8137065" cy="4847759"/>
          </a:xfrm>
          <a:prstGeom prst="rect">
            <a:avLst/>
          </a:prstGeo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 sz="2700" baseline="0">
                <a:latin typeface="Calibri body"/>
              </a:defRPr>
            </a:lvl1pPr>
            <a:lvl2pPr marL="685773" indent="-342900">
              <a:buFont typeface="Wingdings" panose="05000000000000000000" pitchFamily="2" charset="2"/>
              <a:buChar char="§"/>
              <a:defRPr sz="2400">
                <a:latin typeface="Calibri body"/>
              </a:defRPr>
            </a:lvl2pPr>
            <a:lvl3pPr marL="946475" indent="-260729">
              <a:buFont typeface="Calibri" panose="020F0502020204030204" pitchFamily="34" charset="0"/>
              <a:buChar char="›"/>
              <a:defRPr sz="2100">
                <a:latin typeface="Calibri body"/>
              </a:defRPr>
            </a:lvl3pPr>
            <a:lvl4pPr marL="1284589" indent="-255967">
              <a:buFont typeface="Calibri" panose="020F0502020204030204" pitchFamily="34" charset="0"/>
              <a:buChar char="›"/>
              <a:defRPr sz="1800" baseline="0">
                <a:latin typeface="Calibri body"/>
              </a:defRPr>
            </a:lvl4pPr>
            <a:lvl5pPr marL="1632225" indent="-260729">
              <a:buFont typeface="Calibri" panose="020F0502020204030204" pitchFamily="34" charset="0"/>
              <a:buChar char="›"/>
              <a:defRPr sz="1500" baseline="0">
                <a:latin typeface="Calibri body"/>
              </a:defRPr>
            </a:lvl5pPr>
            <a:lvl6pPr marL="1970338" indent="-255967">
              <a:buFont typeface="Corbel" panose="020B0503020204020204" pitchFamily="34" charset="0"/>
              <a:buChar char="›"/>
              <a:defRPr baseline="0">
                <a:latin typeface="Calibri body"/>
              </a:defRPr>
            </a:lvl6pPr>
            <a:lvl7pPr marL="2228684" indent="-171438">
              <a:buFont typeface="Corbel" panose="020B0503020204020204" pitchFamily="34" charset="0"/>
              <a:buChar char="›"/>
              <a:defRPr sz="1200" baseline="0">
                <a:latin typeface="Calibri body"/>
              </a:defRPr>
            </a:lvl7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6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230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 hasCustomPrompt="1"/>
          </p:nvPr>
        </p:nvSpPr>
        <p:spPr>
          <a:xfrm>
            <a:off x="109727" y="182880"/>
            <a:ext cx="8948927" cy="715889"/>
          </a:xfrm>
          <a:prstGeom prst="rect">
            <a:avLst/>
          </a:prstGeom>
        </p:spPr>
        <p:txBody>
          <a:bodyPr anchor="ctr"/>
          <a:lstStyle>
            <a:lvl1pPr algn="l">
              <a:defRPr sz="3200" b="1" i="0" u="none" strike="noStrike" spc="-151" baseline="0">
                <a:solidFill>
                  <a:srgbClr val="324772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SLIDE  TITLE</a:t>
            </a:r>
          </a:p>
        </p:txBody>
      </p:sp>
      <p:sp>
        <p:nvSpPr>
          <p:cNvPr id="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80858" y="1055077"/>
            <a:ext cx="8777797" cy="4992155"/>
          </a:xfrm>
          <a:prstGeom prst="rect">
            <a:avLst/>
          </a:prstGeom>
        </p:spPr>
        <p:txBody>
          <a:bodyPr/>
          <a:lstStyle>
            <a:lvl1pPr marL="347638" indent="-347638">
              <a:buFont typeface="Wingdings" panose="05000000000000000000" pitchFamily="2" charset="2"/>
              <a:buChar char="Ø"/>
              <a:defRPr sz="2400" baseline="0">
                <a:latin typeface="+mj-lt"/>
              </a:defRPr>
            </a:lvl1pPr>
            <a:lvl2pPr marL="798453" indent="-341289">
              <a:buFont typeface="Wingdings" panose="05000000000000000000" pitchFamily="2" charset="2"/>
              <a:buChar char="Ø"/>
              <a:defRPr sz="2000">
                <a:latin typeface="+mj-lt"/>
              </a:defRPr>
            </a:lvl2pPr>
            <a:lvl3pPr marL="1261967" indent="-347638">
              <a:buFont typeface="Wingdings" panose="05000000000000000000" pitchFamily="2" charset="2"/>
              <a:buChar char="Ø"/>
              <a:defRPr sz="1800">
                <a:latin typeface="+mj-lt"/>
              </a:defRPr>
            </a:lvl3pPr>
            <a:lvl4pPr marL="1712785" indent="-341289">
              <a:buFont typeface="Wingdings" panose="05000000000000000000" pitchFamily="2" charset="2"/>
              <a:buChar char="Ø"/>
              <a:defRPr sz="1600" baseline="0">
                <a:latin typeface="+mj-lt"/>
              </a:defRPr>
            </a:lvl4pPr>
            <a:lvl5pPr marL="2176300" indent="-347638">
              <a:buFont typeface="Wingdings" panose="05000000000000000000" pitchFamily="2" charset="2"/>
              <a:buChar char="Ø"/>
              <a:defRPr sz="1400" baseline="0">
                <a:latin typeface="+mj-lt"/>
              </a:defRPr>
            </a:lvl5pPr>
            <a:lvl6pPr marL="2627117" indent="-341289">
              <a:buFont typeface="Wingdings" panose="05000000000000000000" pitchFamily="2" charset="2"/>
              <a:buChar char="Ø"/>
              <a:defRPr sz="1200" baseline="0">
                <a:latin typeface="+mj-lt"/>
              </a:defRPr>
            </a:lvl6pPr>
            <a:lvl7pPr marL="2971578" indent="-228584">
              <a:buFont typeface="Wingdings" panose="05000000000000000000" pitchFamily="2" charset="2"/>
              <a:buChar char="Ø"/>
              <a:defRPr sz="900" baseline="0">
                <a:latin typeface="+mj-lt"/>
              </a:defRPr>
            </a:lvl7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6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2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330200"/>
            <a:ext cx="8450263" cy="406265"/>
          </a:xfrm>
        </p:spPr>
        <p:txBody>
          <a:bodyPr/>
          <a:lstStyle>
            <a:lvl1pPr>
              <a:defRPr sz="26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75" y="860565"/>
            <a:ext cx="8416925" cy="1628138"/>
          </a:xfrm>
        </p:spPr>
        <p:txBody>
          <a:bodyPr/>
          <a:lstStyle>
            <a:lvl1pPr marL="347663" indent="-347663">
              <a:buClr>
                <a:srgbClr val="C00000"/>
              </a:buClr>
              <a:defRPr sz="2000" baseline="0"/>
            </a:lvl1pPr>
            <a:lvl2pPr>
              <a:buClr>
                <a:srgbClr val="C00000"/>
              </a:buClr>
              <a:defRPr sz="1800" baseline="0"/>
            </a:lvl2pPr>
            <a:lvl3pPr>
              <a:buClr>
                <a:srgbClr val="C00000"/>
              </a:buClr>
              <a:defRPr sz="1600" baseline="0"/>
            </a:lvl3pPr>
            <a:lvl4pPr>
              <a:buClr>
                <a:srgbClr val="C00000"/>
              </a:buClr>
              <a:defRPr sz="1500" baseline="0"/>
            </a:lvl4pPr>
            <a:lvl5pPr>
              <a:buClr>
                <a:srgbClr val="C00000"/>
              </a:buClr>
              <a:defRPr sz="14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926444"/>
            <a:ext cx="7772400" cy="406265"/>
          </a:xfrm>
        </p:spPr>
        <p:txBody>
          <a:bodyPr/>
          <a:lstStyle>
            <a:lvl1pPr algn="ctr">
              <a:defRPr sz="26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075" y="1400175"/>
            <a:ext cx="3890963" cy="2037481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600"/>
            </a:lvl4pPr>
            <a:lvl5pPr>
              <a:buClr>
                <a:srgbClr val="C00000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9438" y="1400175"/>
            <a:ext cx="3892550" cy="2074414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800"/>
            </a:lvl4pPr>
            <a:lvl5pPr>
              <a:buClr>
                <a:srgbClr val="C00000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2071336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600"/>
            </a:lvl4pPr>
            <a:lvl5pPr>
              <a:buClr>
                <a:srgbClr val="C00000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2071336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600"/>
            </a:lvl4pPr>
            <a:lvl5pPr>
              <a:buClr>
                <a:srgbClr val="C00000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330200"/>
            <a:ext cx="8450263" cy="406265"/>
          </a:xfrm>
        </p:spPr>
        <p:txBody>
          <a:bodyPr/>
          <a:lstStyle>
            <a:lvl1pPr>
              <a:defRPr sz="2600" i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1698927"/>
          </a:xfrm>
        </p:spPr>
        <p:txBody>
          <a:bodyPr/>
          <a:lstStyle>
            <a:lvl1pPr>
              <a:buClr>
                <a:srgbClr val="C00000"/>
              </a:buClr>
              <a:defRPr sz="22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600"/>
            </a:lvl4pPr>
            <a:lvl5pPr>
              <a:buClr>
                <a:srgbClr val="C00000"/>
              </a:buCl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6166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6075" y="869676"/>
            <a:ext cx="8416925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39725" y="330200"/>
            <a:ext cx="8450263" cy="40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01" name="Rectangle 29"/>
          <p:cNvSpPr>
            <a:spLocks noChangeArrowheads="1"/>
          </p:cNvSpPr>
          <p:nvPr/>
        </p:nvSpPr>
        <p:spPr bwMode="auto">
          <a:xfrm>
            <a:off x="8191500" y="6477000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45FE0E5A-A608-420A-8CA0-9B4B009E4183}" type="slidenum">
              <a:rPr lang="en-US" sz="1400" b="1">
                <a:latin typeface="Times New Roman" charset="0"/>
              </a:rPr>
              <a:pPr algn="r">
                <a:defRPr/>
              </a:pPr>
              <a:t>‹#›</a:t>
            </a:fld>
            <a:endParaRPr lang="en-US" sz="1400" b="1" dirty="0">
              <a:latin typeface="Times New Roman" charset="0"/>
            </a:endParaRPr>
          </a:p>
        </p:txBody>
      </p:sp>
      <p:sp>
        <p:nvSpPr>
          <p:cNvPr id="3102" name="Line 30"/>
          <p:cNvSpPr>
            <a:spLocks noChangeShapeType="1"/>
          </p:cNvSpPr>
          <p:nvPr/>
        </p:nvSpPr>
        <p:spPr bwMode="auto">
          <a:xfrm>
            <a:off x="6350" y="6340475"/>
            <a:ext cx="5567363" cy="0"/>
          </a:xfrm>
          <a:prstGeom prst="line">
            <a:avLst/>
          </a:prstGeom>
          <a:noFill/>
          <a:ln w="25400">
            <a:solidFill>
              <a:srgbClr val="B59E7B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pitchFamily="27" charset="0"/>
              <a:ea typeface="MS PGothic" pitchFamily="34" charset="-128"/>
              <a:cs typeface="MS PGothic" pitchFamily="34" charset="-128"/>
            </a:endParaRPr>
          </a:p>
        </p:txBody>
      </p:sp>
      <p:pic>
        <p:nvPicPr>
          <p:cNvPr id="7" name="Picture 17"/>
          <p:cNvPicPr>
            <a:picLocks noChangeAspect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350" y="6350414"/>
            <a:ext cx="1913382" cy="486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52" r:id="rId2"/>
    <p:sldLayoutId id="2147484153" r:id="rId3"/>
    <p:sldLayoutId id="2147484154" r:id="rId4"/>
    <p:sldLayoutId id="2147484155" r:id="rId5"/>
    <p:sldLayoutId id="2147484156" r:id="rId6"/>
    <p:sldLayoutId id="2147484157" r:id="rId7"/>
    <p:sldLayoutId id="2147484158" r:id="rId8"/>
    <p:sldLayoutId id="2147484159" r:id="rId9"/>
    <p:sldLayoutId id="2147484160" r:id="rId10"/>
    <p:sldLayoutId id="2147484161" r:id="rId11"/>
    <p:sldLayoutId id="2147484162" r:id="rId12"/>
    <p:sldLayoutId id="2147484163" r:id="rId13"/>
    <p:sldLayoutId id="2147484178" r:id="rId14"/>
    <p:sldLayoutId id="2147484179" r:id="rId15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 i="0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chemeClr val="accent2"/>
          </a:solidFill>
          <a:effectLst>
            <a:outerShdw blurRad="38100" dist="38100" dir="2700000" algn="tl">
              <a:srgbClr val="DDDDDD"/>
            </a:outerShdw>
          </a:effectLst>
          <a:latin typeface="Arial" pitchFamily="27" charset="0"/>
        </a:defRPr>
      </a:lvl9pPr>
    </p:titleStyle>
    <p:bodyStyle>
      <a:lvl1pPr marL="282575" indent="-282575" algn="l" rtl="0" eaLnBrk="0" fontAlgn="base" hangingPunct="0">
        <a:spcBef>
          <a:spcPct val="10000"/>
        </a:spcBef>
        <a:spcAft>
          <a:spcPct val="10000"/>
        </a:spcAft>
        <a:buClr>
          <a:srgbClr val="C00000"/>
        </a:buClr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685800" indent="-288925" algn="l" rtl="0" eaLnBrk="0" fontAlgn="base" hangingPunct="0">
        <a:spcBef>
          <a:spcPct val="10000"/>
        </a:spcBef>
        <a:spcAft>
          <a:spcPct val="10000"/>
        </a:spcAft>
        <a:buClr>
          <a:srgbClr val="C00000"/>
        </a:buClr>
        <a:buFont typeface="Arial" charset="0"/>
        <a:buChar char="–"/>
        <a:defRPr sz="1800">
          <a:solidFill>
            <a:schemeClr val="tx1"/>
          </a:solidFill>
          <a:latin typeface="+mn-lt"/>
          <a:ea typeface="ＭＳ Ｐゴシック" pitchFamily="27" charset="-128"/>
        </a:defRPr>
      </a:lvl2pPr>
      <a:lvl3pPr marL="968375" indent="-168275" algn="l" rtl="0" eaLnBrk="0" fontAlgn="base" hangingPunct="0">
        <a:spcBef>
          <a:spcPct val="10000"/>
        </a:spcBef>
        <a:spcAft>
          <a:spcPct val="10000"/>
        </a:spcAft>
        <a:buClr>
          <a:srgbClr val="C00000"/>
        </a:buClr>
        <a:buFont typeface="Times" charset="0"/>
        <a:buChar char="•"/>
        <a:defRPr sz="1600" i="1">
          <a:solidFill>
            <a:schemeClr val="tx1"/>
          </a:solidFill>
          <a:latin typeface="+mn-lt"/>
          <a:ea typeface="ＭＳ Ｐゴシック" pitchFamily="27" charset="-128"/>
        </a:defRPr>
      </a:lvl3pPr>
      <a:lvl4pPr marL="1363663" indent="-280988" algn="l" rtl="0" eaLnBrk="0" fontAlgn="base" hangingPunct="0">
        <a:spcBef>
          <a:spcPct val="10000"/>
        </a:spcBef>
        <a:spcAft>
          <a:spcPct val="10000"/>
        </a:spcAft>
        <a:buClr>
          <a:srgbClr val="C00000"/>
        </a:buClr>
        <a:buFont typeface="Times" charset="0"/>
        <a:buChar char="–"/>
        <a:defRPr sz="1400">
          <a:solidFill>
            <a:schemeClr val="tx1"/>
          </a:solidFill>
          <a:latin typeface="+mn-lt"/>
          <a:ea typeface="ＭＳ Ｐゴシック" pitchFamily="27" charset="-128"/>
        </a:defRPr>
      </a:lvl4pPr>
      <a:lvl5pPr marL="1652588" indent="-174625" algn="l" rtl="0" eaLnBrk="0" fontAlgn="base" hangingPunct="0">
        <a:spcBef>
          <a:spcPct val="10000"/>
        </a:spcBef>
        <a:spcAft>
          <a:spcPct val="10000"/>
        </a:spcAft>
        <a:buClr>
          <a:srgbClr val="C00000"/>
        </a:buClr>
        <a:buFont typeface="Times" charset="0"/>
        <a:buChar char="•"/>
        <a:defRPr sz="1400" i="1">
          <a:solidFill>
            <a:schemeClr val="tx1"/>
          </a:solidFill>
          <a:latin typeface="+mn-lt"/>
          <a:ea typeface="ＭＳ Ｐゴシック" pitchFamily="27" charset="-128"/>
        </a:defRPr>
      </a:lvl5pPr>
      <a:lvl6pPr marL="2109788" indent="-174625" algn="l" rtl="0" eaLnBrk="0" fontAlgn="base" hangingPunct="0">
        <a:spcBef>
          <a:spcPct val="10000"/>
        </a:spcBef>
        <a:spcAft>
          <a:spcPct val="10000"/>
        </a:spcAft>
        <a:buClr>
          <a:srgbClr val="800000"/>
        </a:buClr>
        <a:buFont typeface="Times" pitchFamily="27" charset="0"/>
        <a:buChar char="•"/>
        <a:defRPr i="1">
          <a:solidFill>
            <a:schemeClr val="tx1"/>
          </a:solidFill>
          <a:latin typeface="+mn-lt"/>
          <a:ea typeface="ＭＳ Ｐゴシック" pitchFamily="27" charset="-128"/>
        </a:defRPr>
      </a:lvl6pPr>
      <a:lvl7pPr marL="2566988" indent="-174625" algn="l" rtl="0" eaLnBrk="0" fontAlgn="base" hangingPunct="0">
        <a:spcBef>
          <a:spcPct val="10000"/>
        </a:spcBef>
        <a:spcAft>
          <a:spcPct val="10000"/>
        </a:spcAft>
        <a:buClr>
          <a:srgbClr val="800000"/>
        </a:buClr>
        <a:buFont typeface="Times" pitchFamily="27" charset="0"/>
        <a:buChar char="•"/>
        <a:defRPr i="1">
          <a:solidFill>
            <a:schemeClr val="tx1"/>
          </a:solidFill>
          <a:latin typeface="+mn-lt"/>
          <a:ea typeface="ＭＳ Ｐゴシック" pitchFamily="27" charset="-128"/>
        </a:defRPr>
      </a:lvl7pPr>
      <a:lvl8pPr marL="3024188" indent="-174625" algn="l" rtl="0" eaLnBrk="0" fontAlgn="base" hangingPunct="0">
        <a:spcBef>
          <a:spcPct val="10000"/>
        </a:spcBef>
        <a:spcAft>
          <a:spcPct val="10000"/>
        </a:spcAft>
        <a:buClr>
          <a:srgbClr val="800000"/>
        </a:buClr>
        <a:buFont typeface="Times" pitchFamily="27" charset="0"/>
        <a:buChar char="•"/>
        <a:defRPr i="1">
          <a:solidFill>
            <a:schemeClr val="tx1"/>
          </a:solidFill>
          <a:latin typeface="+mn-lt"/>
          <a:ea typeface="ＭＳ Ｐゴシック" pitchFamily="27" charset="-128"/>
        </a:defRPr>
      </a:lvl8pPr>
      <a:lvl9pPr marL="3481388" indent="-174625" algn="l" rtl="0" eaLnBrk="0" fontAlgn="base" hangingPunct="0">
        <a:spcBef>
          <a:spcPct val="10000"/>
        </a:spcBef>
        <a:spcAft>
          <a:spcPct val="10000"/>
        </a:spcAft>
        <a:buClr>
          <a:srgbClr val="800000"/>
        </a:buClr>
        <a:buFont typeface="Times" pitchFamily="27" charset="0"/>
        <a:buChar char="•"/>
        <a:defRPr i="1">
          <a:solidFill>
            <a:schemeClr val="tx1"/>
          </a:solidFill>
          <a:latin typeface="+mn-lt"/>
          <a:ea typeface="ＭＳ Ｐゴシック" pitchFamily="27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emf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810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>
          <a:xfrm>
            <a:off x="596348" y="837779"/>
            <a:ext cx="7986869" cy="520142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800" dirty="0"/>
              <a:t>NERS 551</a:t>
            </a:r>
            <a:br>
              <a:rPr lang="en-US" sz="2800" dirty="0"/>
            </a:br>
            <a:r>
              <a:rPr lang="en-US" sz="2800" dirty="0"/>
              <a:t> Nuclear Reactor Dynamics</a:t>
            </a:r>
            <a:br>
              <a:rPr lang="en-US" sz="2800" dirty="0"/>
            </a:br>
            <a:r>
              <a:rPr lang="en-US" sz="2800" dirty="0"/>
              <a:t>Winter, 2021</a:t>
            </a: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/>
              <a:t>Lecture 6: </a:t>
            </a:r>
            <a:br>
              <a:rPr lang="en-US" sz="3000" dirty="0"/>
            </a:br>
            <a:r>
              <a:rPr lang="en-US" sz="3000" dirty="0"/>
              <a:t>Chapter 6</a:t>
            </a:r>
            <a:br>
              <a:rPr lang="en-US" sz="3000" dirty="0"/>
            </a:br>
            <a:r>
              <a:rPr lang="en-US" sz="3000" dirty="0"/>
              <a:t> No.1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400" b="0" dirty="0">
                <a:effectLst/>
              </a:rPr>
              <a:t/>
            </a:r>
            <a:br>
              <a:rPr lang="en-US" sz="2400" b="0" dirty="0">
                <a:effectLst/>
              </a:rPr>
            </a:br>
            <a:r>
              <a:rPr lang="en-US" sz="2400" dirty="0">
                <a:effectLst/>
              </a:rPr>
              <a:t>Prof. T. Downar </a:t>
            </a:r>
            <a:br>
              <a:rPr lang="en-US" sz="2400" dirty="0">
                <a:effectLst/>
              </a:rPr>
            </a:b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DCE997-A2B4-4C27-B08F-62C3F3DE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68" y="293114"/>
            <a:ext cx="8088637" cy="2450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E08C3-7D5B-4788-9AB3-59DBE3C95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46" y="2660074"/>
            <a:ext cx="8236127" cy="343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6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5095-4637-4B1A-8DCB-E0447D14B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44" y="158750"/>
            <a:ext cx="8450263" cy="406265"/>
          </a:xfrm>
        </p:spPr>
        <p:txBody>
          <a:bodyPr/>
          <a:lstStyle/>
          <a:p>
            <a:r>
              <a:rPr lang="en-US" dirty="0"/>
              <a:t>Solution of PKE w/ 6 Grp Delayed Neutrons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11BAE94-17D9-4FD4-A675-A3CC61DF7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701405"/>
            <a:ext cx="6704530" cy="59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6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5095-4637-4B1A-8DCB-E0447D14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PKE w/ 6 Grp Delayed Neutrons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5C66D-995A-4919-934F-EF09A838D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5" y="736466"/>
            <a:ext cx="5322249" cy="1575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94368-9282-41A3-B5DA-B78C836DA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45" y="2137026"/>
            <a:ext cx="4976919" cy="454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D33A0-B2A2-44BA-A392-293CDF2D0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PKE:  Roots for Specified Reactivity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2">
                <a:extLst>
                  <a:ext uri="{FF2B5EF4-FFF2-40B4-BE49-F238E27FC236}">
                    <a16:creationId xmlns:a16="http://schemas.microsoft.com/office/drawing/2014/main" id="{49284D31-0CDB-4697-8D2A-6F1B97A56FCE}"/>
                  </a:ext>
                </a:extLst>
              </p:cNvPr>
              <p:cNvSpPr txBox="1"/>
              <p:nvPr/>
            </p:nvSpPr>
            <p:spPr bwMode="auto">
              <a:xfrm>
                <a:off x="834887" y="942234"/>
                <a:ext cx="3737113" cy="117909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bject 32">
                <a:extLst>
                  <a:ext uri="{FF2B5EF4-FFF2-40B4-BE49-F238E27FC236}">
                    <a16:creationId xmlns:a16="http://schemas.microsoft.com/office/drawing/2014/main" id="{49284D31-0CDB-4697-8D2A-6F1B97A56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4887" y="942234"/>
                <a:ext cx="3737113" cy="11790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5">
                <a:extLst>
                  <a:ext uri="{FF2B5EF4-FFF2-40B4-BE49-F238E27FC236}">
                    <a16:creationId xmlns:a16="http://schemas.microsoft.com/office/drawing/2014/main" id="{D638359F-B6F9-4F3D-B429-F54A6DA10197}"/>
                  </a:ext>
                </a:extLst>
              </p:cNvPr>
              <p:cNvSpPr txBox="1"/>
              <p:nvPr/>
            </p:nvSpPr>
            <p:spPr bwMode="auto">
              <a:xfrm>
                <a:off x="4908747" y="1068230"/>
                <a:ext cx="3307451" cy="92710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bject 35">
                <a:extLst>
                  <a:ext uri="{FF2B5EF4-FFF2-40B4-BE49-F238E27FC236}">
                    <a16:creationId xmlns:a16="http://schemas.microsoft.com/office/drawing/2014/main" id="{D638359F-B6F9-4F3D-B429-F54A6DA10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08747" y="1068230"/>
                <a:ext cx="3307451" cy="92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4877226-55FE-4761-97A7-DD716A521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737" y="1695782"/>
            <a:ext cx="3255329" cy="757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58313-D4F3-49DE-8ACF-C5A33486D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764" y="3079951"/>
            <a:ext cx="3789802" cy="30296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78FFBA-6F27-4B40-8519-9E7E2D218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887" y="3206646"/>
            <a:ext cx="3701667" cy="27762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7C186A-C90F-4741-9626-1BF48B5C9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6737" y="2390101"/>
            <a:ext cx="2998435" cy="75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4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2926444"/>
            <a:ext cx="7772400" cy="406265"/>
          </a:xfrm>
        </p:spPr>
        <p:txBody>
          <a:bodyPr/>
          <a:lstStyle/>
          <a:p>
            <a:r>
              <a:rPr lang="en-US" dirty="0"/>
              <a:t>Solution of 1-Group Delayed Neutrons</a:t>
            </a:r>
          </a:p>
        </p:txBody>
      </p:sp>
    </p:spTree>
    <p:extLst>
      <p:ext uri="{BB962C8B-B14F-4D97-AF65-F5344CB8AC3E}">
        <p14:creationId xmlns:p14="http://schemas.microsoft.com/office/powerpoint/2010/main" val="208581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One Delayed Group Kinetics Equation</a:t>
            </a: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 bwMode="auto">
          <a:xfrm>
            <a:off x="339726" y="824741"/>
            <a:ext cx="8416648" cy="770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7663" indent="-347663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Wingdings" charset="2"/>
              <a:buChar char="n"/>
              <a:defRPr sz="2200" baseline="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685800" indent="-2889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Arial" charset="0"/>
              <a:buChar char="–"/>
              <a:defRPr sz="2000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2pPr>
            <a:lvl3pPr marL="968375" indent="-16827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•"/>
              <a:defRPr sz="1800" i="1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3pPr>
            <a:lvl4pPr marL="1363663" indent="-280988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–"/>
              <a:defRPr sz="1600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4pPr>
            <a:lvl5pPr marL="16525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•"/>
              <a:defRPr sz="1400" i="1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5pPr>
            <a:lvl6pPr marL="21097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6pPr>
            <a:lvl7pPr marL="25669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7pPr>
            <a:lvl8pPr marL="30241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8pPr>
            <a:lvl9pPr marL="34813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2000" dirty="0">
                <a:ea typeface="굴림" pitchFamily="34" charset="-127"/>
              </a:rPr>
              <a:t>Condense six group delayed neutron precursors into one group</a:t>
            </a:r>
          </a:p>
          <a:p>
            <a:pPr lvl="1">
              <a:lnSpc>
                <a:spcPct val="110000"/>
              </a:lnSpc>
            </a:pPr>
            <a:r>
              <a:rPr lang="en-US" altLang="ko-KR" sz="1800" dirty="0">
                <a:ea typeface="굴림" pitchFamily="34" charset="-127"/>
              </a:rPr>
              <a:t>One-group decay constant needs to be defined properly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3"/>
              <p:cNvSpPr txBox="1">
                <a:spLocks noChangeArrowheads="1"/>
              </p:cNvSpPr>
              <p:nvPr/>
            </p:nvSpPr>
            <p:spPr bwMode="auto">
              <a:xfrm>
                <a:off x="444173" y="2358803"/>
                <a:ext cx="8345815" cy="1511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347663" indent="-347663" algn="l" rtl="0" eaLnBrk="0" fontAlgn="base" hangingPunct="0">
                  <a:spcBef>
                    <a:spcPct val="10000"/>
                  </a:spcBef>
                  <a:spcAft>
                    <a:spcPct val="10000"/>
                  </a:spcAft>
                  <a:buClr>
                    <a:srgbClr val="C00000"/>
                  </a:buClr>
                  <a:buFont typeface="Wingdings" charset="2"/>
                  <a:buChar char="n"/>
                  <a:defRPr sz="2200" baseline="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  <a:cs typeface="ＭＳ Ｐゴシック" pitchFamily="-112" charset="-128"/>
                  </a:defRPr>
                </a:lvl1pPr>
                <a:lvl2pPr marL="685800" indent="-288925" algn="l" rtl="0" eaLnBrk="0" fontAlgn="base" hangingPunct="0">
                  <a:spcBef>
                    <a:spcPct val="10000"/>
                  </a:spcBef>
                  <a:spcAft>
                    <a:spcPct val="10000"/>
                  </a:spcAft>
                  <a:buClr>
                    <a:srgbClr val="C00000"/>
                  </a:buClr>
                  <a:buFont typeface="Arial" charset="0"/>
                  <a:buChar char="–"/>
                  <a:defRPr sz="2000" baseline="0">
                    <a:solidFill>
                      <a:schemeClr val="tx1"/>
                    </a:solidFill>
                    <a:latin typeface="+mn-lt"/>
                    <a:ea typeface="ＭＳ Ｐゴシック" pitchFamily="27" charset="-128"/>
                  </a:defRPr>
                </a:lvl2pPr>
                <a:lvl3pPr marL="968375" indent="-168275" algn="l" rtl="0" eaLnBrk="0" fontAlgn="base" hangingPunct="0">
                  <a:spcBef>
                    <a:spcPct val="10000"/>
                  </a:spcBef>
                  <a:spcAft>
                    <a:spcPct val="10000"/>
                  </a:spcAft>
                  <a:buClr>
                    <a:srgbClr val="C00000"/>
                  </a:buClr>
                  <a:buFont typeface="Times" charset="0"/>
                  <a:buChar char="•"/>
                  <a:defRPr sz="1800" i="1" baseline="0">
                    <a:solidFill>
                      <a:schemeClr val="tx1"/>
                    </a:solidFill>
                    <a:latin typeface="+mn-lt"/>
                    <a:ea typeface="ＭＳ Ｐゴシック" pitchFamily="27" charset="-128"/>
                  </a:defRPr>
                </a:lvl3pPr>
                <a:lvl4pPr marL="1363663" indent="-280988" algn="l" rtl="0" eaLnBrk="0" fontAlgn="base" hangingPunct="0">
                  <a:spcBef>
                    <a:spcPct val="10000"/>
                  </a:spcBef>
                  <a:spcAft>
                    <a:spcPct val="10000"/>
                  </a:spcAft>
                  <a:buClr>
                    <a:srgbClr val="C00000"/>
                  </a:buClr>
                  <a:buFont typeface="Times" charset="0"/>
                  <a:buChar char="–"/>
                  <a:defRPr sz="1600" baseline="0">
                    <a:solidFill>
                      <a:schemeClr val="tx1"/>
                    </a:solidFill>
                    <a:latin typeface="+mn-lt"/>
                    <a:ea typeface="ＭＳ Ｐゴシック" pitchFamily="27" charset="-128"/>
                  </a:defRPr>
                </a:lvl4pPr>
                <a:lvl5pPr marL="1652588" indent="-174625" algn="l" rtl="0" eaLnBrk="0" fontAlgn="base" hangingPunct="0">
                  <a:spcBef>
                    <a:spcPct val="10000"/>
                  </a:spcBef>
                  <a:spcAft>
                    <a:spcPct val="10000"/>
                  </a:spcAft>
                  <a:buClr>
                    <a:srgbClr val="C00000"/>
                  </a:buClr>
                  <a:buFont typeface="Times" charset="0"/>
                  <a:buChar char="•"/>
                  <a:defRPr sz="1400" i="1" baseline="0">
                    <a:solidFill>
                      <a:schemeClr val="tx1"/>
                    </a:solidFill>
                    <a:latin typeface="+mn-lt"/>
                    <a:ea typeface="ＭＳ Ｐゴシック" pitchFamily="27" charset="-128"/>
                  </a:defRPr>
                </a:lvl5pPr>
                <a:lvl6pPr marL="2109788" indent="-174625" algn="l" rtl="0" eaLnBrk="0" fontAlgn="base" hangingPunct="0">
                  <a:spcBef>
                    <a:spcPct val="10000"/>
                  </a:spcBef>
                  <a:spcAft>
                    <a:spcPct val="10000"/>
                  </a:spcAft>
                  <a:buClr>
                    <a:srgbClr val="800000"/>
                  </a:buClr>
                  <a:buFont typeface="Times" pitchFamily="27" charset="0"/>
                  <a:buChar char="•"/>
                  <a:defRPr i="1">
                    <a:solidFill>
                      <a:schemeClr val="tx1"/>
                    </a:solidFill>
                    <a:latin typeface="+mn-lt"/>
                    <a:ea typeface="ＭＳ Ｐゴシック" pitchFamily="27" charset="-128"/>
                  </a:defRPr>
                </a:lvl6pPr>
                <a:lvl7pPr marL="2566988" indent="-174625" algn="l" rtl="0" eaLnBrk="0" fontAlgn="base" hangingPunct="0">
                  <a:spcBef>
                    <a:spcPct val="10000"/>
                  </a:spcBef>
                  <a:spcAft>
                    <a:spcPct val="10000"/>
                  </a:spcAft>
                  <a:buClr>
                    <a:srgbClr val="800000"/>
                  </a:buClr>
                  <a:buFont typeface="Times" pitchFamily="27" charset="0"/>
                  <a:buChar char="•"/>
                  <a:defRPr i="1">
                    <a:solidFill>
                      <a:schemeClr val="tx1"/>
                    </a:solidFill>
                    <a:latin typeface="+mn-lt"/>
                    <a:ea typeface="ＭＳ Ｐゴシック" pitchFamily="27" charset="-128"/>
                  </a:defRPr>
                </a:lvl7pPr>
                <a:lvl8pPr marL="3024188" indent="-174625" algn="l" rtl="0" eaLnBrk="0" fontAlgn="base" hangingPunct="0">
                  <a:spcBef>
                    <a:spcPct val="10000"/>
                  </a:spcBef>
                  <a:spcAft>
                    <a:spcPct val="10000"/>
                  </a:spcAft>
                  <a:buClr>
                    <a:srgbClr val="800000"/>
                  </a:buClr>
                  <a:buFont typeface="Times" pitchFamily="27" charset="0"/>
                  <a:buChar char="•"/>
                  <a:defRPr i="1">
                    <a:solidFill>
                      <a:schemeClr val="tx1"/>
                    </a:solidFill>
                    <a:latin typeface="+mn-lt"/>
                    <a:ea typeface="ＭＳ Ｐゴシック" pitchFamily="27" charset="-128"/>
                  </a:defRPr>
                </a:lvl8pPr>
                <a:lvl9pPr marL="3481388" indent="-174625" algn="l" rtl="0" eaLnBrk="0" fontAlgn="base" hangingPunct="0">
                  <a:spcBef>
                    <a:spcPct val="10000"/>
                  </a:spcBef>
                  <a:spcAft>
                    <a:spcPct val="10000"/>
                  </a:spcAft>
                  <a:buClr>
                    <a:srgbClr val="800000"/>
                  </a:buClr>
                  <a:buFont typeface="Times" pitchFamily="27" charset="0"/>
                  <a:buChar char="•"/>
                  <a:defRPr i="1">
                    <a:solidFill>
                      <a:schemeClr val="tx1"/>
                    </a:solidFill>
                    <a:latin typeface="+mn-lt"/>
                    <a:ea typeface="ＭＳ Ｐゴシック" pitchFamily="27" charset="-128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itchFamily="34" charset="-127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굴림" pitchFamily="34" charset="-127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굴림" pitchFamily="34" charset="-127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굴림" pitchFamily="34" charset="-127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ko-KR" sz="1800" dirty="0">
                    <a:ea typeface="굴림" pitchFamily="34" charset="-127"/>
                  </a:rPr>
                  <a:t>preserves </a:t>
                </a:r>
                <a:r>
                  <a:rPr lang="en-US" altLang="ko-KR" sz="1800" b="1" dirty="0">
                    <a:ea typeface="굴림" pitchFamily="34" charset="-127"/>
                  </a:rPr>
                  <a:t>the precursor density </a:t>
                </a:r>
                <a:r>
                  <a:rPr lang="en-US" altLang="ko-KR" sz="1800" dirty="0">
                    <a:ea typeface="굴림" pitchFamily="34" charset="-127"/>
                  </a:rPr>
                  <a:t>during the initial phase of transient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800" i="1">
                            <a:latin typeface="Cambria Math" panose="02040503050406030204" pitchFamily="18" charset="0"/>
                            <a:ea typeface="굴림" pitchFamily="34" charset="-127"/>
                          </a:rPr>
                        </m:ctrlPr>
                      </m:accPr>
                      <m:e>
                        <m:r>
                          <a:rPr lang="ko-KR" altLang="en-US" sz="1800" i="1">
                            <a:latin typeface="Cambria Math" panose="02040503050406030204" pitchFamily="18" charset="0"/>
                            <a:ea typeface="굴림" pitchFamily="34" charset="-127"/>
                          </a:rPr>
                          <m:t>𝜆</m:t>
                        </m:r>
                      </m:e>
                    </m:acc>
                    <m:r>
                      <a:rPr lang="en-US" altLang="ko-KR" sz="1800" i="1">
                        <a:latin typeface="Cambria Math" panose="02040503050406030204" pitchFamily="18" charset="0"/>
                        <a:ea typeface="굴림" pitchFamily="34" charset="-127"/>
                      </a:rPr>
                      <m:t> </m:t>
                    </m:r>
                  </m:oMath>
                </a14:m>
                <a:r>
                  <a:rPr lang="en-US" altLang="ko-KR" sz="1800" dirty="0">
                    <a:ea typeface="굴림" pitchFamily="34" charset="-127"/>
                  </a:rPr>
                  <a:t>preserves </a:t>
                </a:r>
                <a:r>
                  <a:rPr lang="en-US" altLang="ko-KR" sz="1800" b="1" dirty="0">
                    <a:ea typeface="굴림" pitchFamily="34" charset="-127"/>
                  </a:rPr>
                  <a:t>the delayed neutron source </a:t>
                </a:r>
                <a:r>
                  <a:rPr lang="en-US" altLang="ko-KR" sz="1800" dirty="0">
                    <a:ea typeface="굴림" pitchFamily="34" charset="-127"/>
                  </a:rPr>
                  <a:t>during the initial phase of transient</a:t>
                </a:r>
                <a:endParaRPr lang="en-US" altLang="ko-KR" sz="2000" dirty="0">
                  <a:ea typeface="굴림" pitchFamily="34" charset="-127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ko-KR" sz="2000" dirty="0">
                    <a:ea typeface="굴림" pitchFamily="34" charset="-127"/>
                  </a:rPr>
                  <a:t>One-group kinetics equations</a:t>
                </a:r>
              </a:p>
            </p:txBody>
          </p:sp>
        </mc:Choice>
        <mc:Fallback>
          <p:sp>
            <p:nvSpPr>
              <p:cNvPr id="4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4173" y="2358803"/>
                <a:ext cx="8345815" cy="1511632"/>
              </a:xfrm>
              <a:prstGeom prst="rect">
                <a:avLst/>
              </a:prstGeom>
              <a:blipFill>
                <a:blip r:embed="rId4"/>
                <a:stretch>
                  <a:fillRect l="-657" t="-403" b="-483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60"/>
              <p:cNvSpPr txBox="1"/>
              <p:nvPr/>
            </p:nvSpPr>
            <p:spPr bwMode="auto">
              <a:xfrm>
                <a:off x="2722652" y="1566411"/>
                <a:ext cx="3267182" cy="7923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̄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, 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̄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bject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22652" y="1566411"/>
                <a:ext cx="3267182" cy="7923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62268" y="5370190"/>
            <a:ext cx="8416648" cy="770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7663" indent="-347663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Wingdings" charset="2"/>
              <a:buChar char="n"/>
              <a:defRPr sz="2200" baseline="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685800" indent="-2889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Arial" charset="0"/>
              <a:buChar char="–"/>
              <a:defRPr sz="2000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2pPr>
            <a:lvl3pPr marL="968375" indent="-16827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•"/>
              <a:defRPr sz="1800" i="1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3pPr>
            <a:lvl4pPr marL="1363663" indent="-280988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–"/>
              <a:defRPr sz="1600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4pPr>
            <a:lvl5pPr marL="16525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•"/>
              <a:defRPr sz="1400" i="1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5pPr>
            <a:lvl6pPr marL="21097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6pPr>
            <a:lvl7pPr marL="25669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7pPr>
            <a:lvl8pPr marL="30241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8pPr>
            <a:lvl9pPr marL="34813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2000" dirty="0">
                <a:ea typeface="굴림" pitchFamily="34" charset="-127"/>
              </a:rPr>
              <a:t>This system of two 1st order ODEs can be reduced to a 2nd order ODE by eliminating the reduced precursor concentration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5F660D8-8C36-448F-9165-8E73A8D60F2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1532285" y="4250050"/>
            <a:ext cx="9398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89DDE02D-77B4-414E-9FAF-6B57B91B9433}"/>
                  </a:ext>
                </a:extLst>
              </p:cNvPr>
              <p:cNvSpPr txBox="1"/>
              <p:nvPr/>
            </p:nvSpPr>
            <p:spPr bwMode="auto">
              <a:xfrm>
                <a:off x="2322513" y="3833813"/>
                <a:ext cx="2644775" cy="677862"/>
              </a:xfrm>
              <a:prstGeom prst="rect">
                <a:avLst/>
              </a:prstGeom>
              <a:noFill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89DDE02D-77B4-414E-9FAF-6B57B91B9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22513" y="3833813"/>
                <a:ext cx="2644775" cy="677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41D94D94-CD0F-4638-8C6D-5EF8B9250DE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3951790" y="4702281"/>
            <a:ext cx="752433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45CCA1D-3DE5-4029-A943-DA60DB04CD4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529992" y="0"/>
            <a:ext cx="6029757" cy="4656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846EBDE-9AF7-4A95-A490-41A62B8559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776429"/>
              </p:ext>
            </p:extLst>
          </p:nvPr>
        </p:nvGraphicFramePr>
        <p:xfrm>
          <a:off x="2289034" y="4591820"/>
          <a:ext cx="2567011" cy="632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7" imgW="1206500" imgH="457200" progId="Equation.3">
                  <p:embed/>
                </p:oleObj>
              </mc:Choice>
              <mc:Fallback>
                <p:oleObj r:id="rId7" imgW="12065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9034" y="4591820"/>
                        <a:ext cx="2567011" cy="6329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Right 1">
            <a:extLst>
              <a:ext uri="{FF2B5EF4-FFF2-40B4-BE49-F238E27FC236}">
                <a16:creationId xmlns:a16="http://schemas.microsoft.com/office/drawing/2014/main" id="{D7ED623F-CAB6-4630-8F42-7F7ACC137A6A}"/>
              </a:ext>
            </a:extLst>
          </p:cNvPr>
          <p:cNvSpPr/>
          <p:nvPr/>
        </p:nvSpPr>
        <p:spPr bwMode="auto">
          <a:xfrm>
            <a:off x="605843" y="1709552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7" charset="0"/>
              <a:ea typeface="MS PGothic" pitchFamily="34" charset="-128"/>
              <a:cs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790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AF88-1C2D-4C36-842F-52014D44C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46" y="570832"/>
            <a:ext cx="8450263" cy="406265"/>
          </a:xfrm>
        </p:spPr>
        <p:txBody>
          <a:bodyPr/>
          <a:lstStyle/>
          <a:p>
            <a:r>
              <a:rPr lang="en-US" dirty="0"/>
              <a:t>Constant Delayed Neutron Source Approximation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623D26-2515-42D1-AFF7-EF47FFB1E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67" y="1335505"/>
            <a:ext cx="7832223" cy="418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1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DCE997-A2B4-4C27-B08F-62C3F3DE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68" y="293114"/>
            <a:ext cx="8088637" cy="2450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E08C3-7D5B-4788-9AB3-59DBE3C95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46" y="2660074"/>
            <a:ext cx="8236127" cy="3431082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 bwMode="auto">
          <a:xfrm>
            <a:off x="634268" y="1278732"/>
            <a:ext cx="6445188" cy="1278731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7" charset="0"/>
              <a:ea typeface="MS PGothic" pitchFamily="34" charset="-128"/>
              <a:cs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462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AF88-1C2D-4C36-842F-52014D44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Precursor Accumulation Approximation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79425-EAC8-48CF-8EB9-83896E329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69" y="1294916"/>
            <a:ext cx="6823309" cy="426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9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AF88-1C2D-4C36-842F-52014D44C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7" y="604387"/>
            <a:ext cx="8450263" cy="406265"/>
          </a:xfrm>
        </p:spPr>
        <p:txBody>
          <a:bodyPr/>
          <a:lstStyle/>
          <a:p>
            <a:r>
              <a:rPr lang="en-US" dirty="0"/>
              <a:t>Precursor Accumulation Approximation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4D6CA-F928-432E-AED8-EAF74799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20" y="1525114"/>
            <a:ext cx="7258368" cy="2013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DE08C9-6A57-48AD-81B9-B493FC47F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620" y="3538447"/>
            <a:ext cx="6976388" cy="230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>
            <a:extLst>
              <a:ext uri="{FF2B5EF4-FFF2-40B4-BE49-F238E27FC236}">
                <a16:creationId xmlns:a16="http://schemas.microsoft.com/office/drawing/2014/main" id="{B1AA5B2B-DB31-4526-924D-C5125276A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58775"/>
            <a:ext cx="6191250" cy="614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DCE997-A2B4-4C27-B08F-62C3F3DE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68" y="293114"/>
            <a:ext cx="8088637" cy="2450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E08C3-7D5B-4788-9AB3-59DBE3C95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46" y="2660074"/>
            <a:ext cx="8236127" cy="3431082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 bwMode="auto">
          <a:xfrm>
            <a:off x="634268" y="1278732"/>
            <a:ext cx="6445188" cy="1278731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7" charset="0"/>
              <a:ea typeface="MS PGothic" pitchFamily="34" charset="-128"/>
              <a:cs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091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AF88-1C2D-4C36-842F-52014D44C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30" y="272549"/>
            <a:ext cx="8450263" cy="766364"/>
          </a:xfrm>
        </p:spPr>
        <p:txBody>
          <a:bodyPr/>
          <a:lstStyle/>
          <a:p>
            <a:r>
              <a:rPr lang="en-US" dirty="0"/>
              <a:t>How to Collapse Six Delayed Groups </a:t>
            </a:r>
            <a:br>
              <a:rPr lang="en-US" dirty="0"/>
            </a:br>
            <a:r>
              <a:rPr lang="en-US" dirty="0"/>
              <a:t>to ONE Group?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CD9B6-BDF6-4F14-84DB-5A2B76FBD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31" y="3654373"/>
            <a:ext cx="7172735" cy="2728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BA8D59-9FF7-465D-958A-BD99CD576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994" y="982265"/>
            <a:ext cx="4825590" cy="272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AF88-1C2D-4C36-842F-52014D44C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79" y="522975"/>
            <a:ext cx="8746752" cy="406265"/>
          </a:xfrm>
        </p:spPr>
        <p:txBody>
          <a:bodyPr/>
          <a:lstStyle/>
          <a:p>
            <a:r>
              <a:rPr lang="en-US" dirty="0"/>
              <a:t>How to Collapse Six Delayed Groups - 2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ADAC5-2C39-41E1-BC9F-6BE7E8C12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021" y="1161016"/>
            <a:ext cx="5624013" cy="493618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 bwMode="auto">
          <a:xfrm>
            <a:off x="3807619" y="1657350"/>
            <a:ext cx="885825" cy="2021681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7" charset="0"/>
              <a:ea typeface="MS PGothic" pitchFamily="34" charset="-128"/>
              <a:cs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637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5396FC-33D4-4008-8F1B-93DA85A13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74" y="1359568"/>
            <a:ext cx="7934697" cy="44396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0D95BBA-E3A1-4F06-969C-39A15A2D8897}"/>
              </a:ext>
            </a:extLst>
          </p:cNvPr>
          <p:cNvSpPr txBox="1">
            <a:spLocks/>
          </p:cNvSpPr>
          <p:nvPr/>
        </p:nvSpPr>
        <p:spPr bwMode="auto">
          <a:xfrm>
            <a:off x="463108" y="541422"/>
            <a:ext cx="8450263" cy="40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 i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9pPr>
          </a:lstStyle>
          <a:p>
            <a:r>
              <a:rPr lang="en-US" kern="0" dirty="0"/>
              <a:t>How to Collapse Six Delayed Groups - 3</a:t>
            </a:r>
          </a:p>
        </p:txBody>
      </p:sp>
    </p:spTree>
    <p:extLst>
      <p:ext uri="{BB962C8B-B14F-4D97-AF65-F5344CB8AC3E}">
        <p14:creationId xmlns:p14="http://schemas.microsoft.com/office/powerpoint/2010/main" val="138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7C52D3-285B-42AB-AC0B-7B8F1B30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4" y="1348510"/>
            <a:ext cx="4008582" cy="3363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3EDAB-EFD8-451B-9064-B819869F3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709" y="1219201"/>
            <a:ext cx="3260437" cy="37528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AE71E47-D883-41B8-8960-AF49287CD4C9}"/>
              </a:ext>
            </a:extLst>
          </p:cNvPr>
          <p:cNvSpPr txBox="1">
            <a:spLocks/>
          </p:cNvSpPr>
          <p:nvPr/>
        </p:nvSpPr>
        <p:spPr>
          <a:xfrm>
            <a:off x="552967" y="522975"/>
            <a:ext cx="8450263" cy="40626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 i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9pPr>
          </a:lstStyle>
          <a:p>
            <a:r>
              <a:rPr lang="en-US" kern="0" dirty="0"/>
              <a:t>How to Collapse Six Delayed Groups - 4</a:t>
            </a:r>
          </a:p>
        </p:txBody>
      </p:sp>
    </p:spTree>
    <p:extLst>
      <p:ext uri="{BB962C8B-B14F-4D97-AF65-F5344CB8AC3E}">
        <p14:creationId xmlns:p14="http://schemas.microsoft.com/office/powerpoint/2010/main" val="404349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946A98-1E42-407C-8367-843FD795E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8" y="1181559"/>
            <a:ext cx="8989764" cy="449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4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F7EEFE-2ED5-472E-9FA8-D7F1AE4E5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419" y="1995434"/>
            <a:ext cx="5065159" cy="4171309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14266331-63DF-4476-8758-C048D531F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336"/>
            <a:ext cx="7772400" cy="406265"/>
          </a:xfrm>
        </p:spPr>
        <p:txBody>
          <a:bodyPr/>
          <a:lstStyle/>
          <a:p>
            <a:r>
              <a:rPr lang="en-US" dirty="0"/>
              <a:t>Solution of 1-Group Delayed Neutrons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8BA6B18-DC7C-416B-8315-E1DE917993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254753"/>
              </p:ext>
            </p:extLst>
          </p:nvPr>
        </p:nvGraphicFramePr>
        <p:xfrm>
          <a:off x="3133618" y="587963"/>
          <a:ext cx="2645455" cy="677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r:id="rId4" imgW="1536033" imgH="393529" progId="Equation.3">
                  <p:embed/>
                </p:oleObj>
              </mc:Choice>
              <mc:Fallback>
                <p:oleObj r:id="rId4" imgW="1536033" imgH="393529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9DDE02D-77B4-414E-9FAF-6B57B91B94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3618" y="587963"/>
                        <a:ext cx="2645455" cy="6777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46ADFEB-238B-4038-944D-E4AC52C301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963564"/>
              </p:ext>
            </p:extLst>
          </p:nvPr>
        </p:nvGraphicFramePr>
        <p:xfrm>
          <a:off x="3456315" y="1364181"/>
          <a:ext cx="2231368" cy="631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r:id="rId6" imgW="1206500" imgH="457200" progId="Equation.3">
                  <p:embed/>
                </p:oleObj>
              </mc:Choice>
              <mc:Fallback>
                <p:oleObj r:id="rId6" imgW="1206500" imgH="457200" progId="Equation.3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5846EBDE-9AF7-4A95-A490-41A62B8559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6315" y="1364181"/>
                        <a:ext cx="2231368" cy="6312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296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14266331-63DF-4476-8758-C048D531F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336"/>
            <a:ext cx="7772400" cy="406265"/>
          </a:xfrm>
        </p:spPr>
        <p:txBody>
          <a:bodyPr/>
          <a:lstStyle/>
          <a:p>
            <a:r>
              <a:rPr lang="en-US" dirty="0"/>
              <a:t>Solution of 1-Group Delayed Neutrons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7F105-0F46-4642-804F-E6F2CB6F0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713" y="521601"/>
            <a:ext cx="4401464" cy="328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8BDB0-EF70-42E5-AFBC-B93CF774F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713" y="3873356"/>
            <a:ext cx="4756572" cy="273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0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22F64B-84D0-4102-86E3-F31D8E78F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387" y="631861"/>
            <a:ext cx="4967223" cy="2978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33EAB2-8DBE-4751-905E-E8E0B4D3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274" y="3160939"/>
            <a:ext cx="5635374" cy="33795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F76D10-643E-4834-876B-51447C58C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336"/>
            <a:ext cx="7772400" cy="406265"/>
          </a:xfrm>
        </p:spPr>
        <p:txBody>
          <a:bodyPr/>
          <a:lstStyle/>
          <a:p>
            <a:r>
              <a:rPr lang="en-US" dirty="0"/>
              <a:t>Solution of 1-Group Delayed Neutrons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043237" y="2221705"/>
            <a:ext cx="50007" cy="45719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7" charset="0"/>
              <a:ea typeface="MS PGothic" pitchFamily="34" charset="-128"/>
              <a:cs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369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D95F-E462-4B40-B5B0-100D11FA9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82" y="191935"/>
            <a:ext cx="8711808" cy="406265"/>
          </a:xfrm>
        </p:spPr>
        <p:txBody>
          <a:bodyPr/>
          <a:lstStyle/>
          <a:p>
            <a:r>
              <a:rPr lang="en-US" dirty="0"/>
              <a:t>PKE Solution w/ 1 Delayed Neutron Grp: Examples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EE8471F-0C52-4610-BA04-AB049E4CB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414" y="4223556"/>
            <a:ext cx="2948344" cy="2634444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8F433A38-CC8E-4E05-8C31-276FFEA79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14" y="598200"/>
            <a:ext cx="6452171" cy="344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1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156DB-7DB5-4788-9AD2-6862FE702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Exact Point Kinetics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2F53A-5BBA-490A-9830-AF9945FB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40" y="3177013"/>
            <a:ext cx="7911000" cy="3022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66D35A-9FA9-43C3-A5B0-03459FEDD4AE}"/>
              </a:ext>
            </a:extLst>
          </p:cNvPr>
          <p:cNvSpPr txBox="1"/>
          <p:nvPr/>
        </p:nvSpPr>
        <p:spPr>
          <a:xfrm>
            <a:off x="3303142" y="924674"/>
            <a:ext cx="2255178" cy="541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Adjoint Flux: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80C28A-6221-4D00-89BD-C9CD07D1A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868" y="1475887"/>
            <a:ext cx="2279726" cy="6920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0D1E3E-91BF-42AA-A218-01B2316D7048}"/>
              </a:ext>
            </a:extLst>
          </p:cNvPr>
          <p:cNvSpPr txBox="1"/>
          <p:nvPr/>
        </p:nvSpPr>
        <p:spPr>
          <a:xfrm>
            <a:off x="1944385" y="2697458"/>
            <a:ext cx="4972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Exact Point Kinetics Equation: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F23681-43AB-4041-B430-43588ED2BA39}"/>
                  </a:ext>
                </a:extLst>
              </p:cNvPr>
              <p:cNvSpPr txBox="1"/>
              <p:nvPr/>
            </p:nvSpPr>
            <p:spPr>
              <a:xfrm>
                <a:off x="-236306" y="2152406"/>
                <a:ext cx="25120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F23681-43AB-4041-B430-43588ED2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6306" y="2152406"/>
                <a:ext cx="251203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F0A7E5-26B6-4EE3-93F9-8BC12252D01F}"/>
              </a:ext>
            </a:extLst>
          </p:cNvPr>
          <p:cNvCxnSpPr/>
          <p:nvPr/>
        </p:nvCxnSpPr>
        <p:spPr bwMode="auto">
          <a:xfrm>
            <a:off x="1304818" y="2815119"/>
            <a:ext cx="719191" cy="6883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18319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D95F-E462-4B40-B5B0-100D11FA9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72" y="176088"/>
            <a:ext cx="8711808" cy="406265"/>
          </a:xfrm>
        </p:spPr>
        <p:txBody>
          <a:bodyPr/>
          <a:lstStyle/>
          <a:p>
            <a:r>
              <a:rPr lang="en-US" dirty="0"/>
              <a:t>PKE Solution w/ 1 Delayed Neutron Grp: Examples II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663F1E7-FDB4-47C0-B50A-2BBE2F91E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089" y="689796"/>
            <a:ext cx="6107173" cy="616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7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>
            <a:extLst>
              <a:ext uri="{FF2B5EF4-FFF2-40B4-BE49-F238E27FC236}">
                <a16:creationId xmlns:a16="http://schemas.microsoft.com/office/drawing/2014/main" id="{5DD6FE36-ABC6-497C-B7DC-9271F73B59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Point Reactor Model - 1</a:t>
            </a:r>
          </a:p>
        </p:txBody>
      </p:sp>
      <p:pic>
        <p:nvPicPr>
          <p:cNvPr id="113667" name="Picture 7">
            <a:extLst>
              <a:ext uri="{FF2B5EF4-FFF2-40B4-BE49-F238E27FC236}">
                <a16:creationId xmlns:a16="http://schemas.microsoft.com/office/drawing/2014/main" id="{39E32606-2CF8-46B3-AD37-1DA18CB91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125538"/>
            <a:ext cx="6243637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>
            <a:extLst>
              <a:ext uri="{FF2B5EF4-FFF2-40B4-BE49-F238E27FC236}">
                <a16:creationId xmlns:a16="http://schemas.microsoft.com/office/drawing/2014/main" id="{CA8E753D-2B98-4870-BFA5-1A0632B2B8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Point Reactor Model - 2</a:t>
            </a:r>
          </a:p>
        </p:txBody>
      </p:sp>
      <p:pic>
        <p:nvPicPr>
          <p:cNvPr id="114691" name="Picture 5">
            <a:extLst>
              <a:ext uri="{FF2B5EF4-FFF2-40B4-BE49-F238E27FC236}">
                <a16:creationId xmlns:a16="http://schemas.microsoft.com/office/drawing/2014/main" id="{23D5C704-E8B5-4259-90DB-2FA490FEA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3890963"/>
            <a:ext cx="7056437" cy="197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2" name="Picture 6">
            <a:extLst>
              <a:ext uri="{FF2B5EF4-FFF2-40B4-BE49-F238E27FC236}">
                <a16:creationId xmlns:a16="http://schemas.microsoft.com/office/drawing/2014/main" id="{067AC86B-36B7-47D5-9A89-E16D163A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1101725"/>
            <a:ext cx="6751637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>
            <a:extLst>
              <a:ext uri="{FF2B5EF4-FFF2-40B4-BE49-F238E27FC236}">
                <a16:creationId xmlns:a16="http://schemas.microsoft.com/office/drawing/2014/main" id="{B1AA5B2B-DB31-4526-924D-C5125276A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58775"/>
            <a:ext cx="6191250" cy="614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 bwMode="auto">
          <a:xfrm>
            <a:off x="1733266" y="2231409"/>
            <a:ext cx="5656997" cy="98946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7" charset="0"/>
              <a:ea typeface="MS PGothic" pitchFamily="34" charset="-128"/>
              <a:cs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8111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8C0FAA-D394-4CAA-9EBC-6B59726A356C}"/>
              </a:ext>
            </a:extLst>
          </p:cNvPr>
          <p:cNvSpPr txBox="1">
            <a:spLocks/>
          </p:cNvSpPr>
          <p:nvPr/>
        </p:nvSpPr>
        <p:spPr bwMode="auto">
          <a:xfrm>
            <a:off x="-68768" y="108651"/>
            <a:ext cx="8450263" cy="378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 i="0" baseline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 i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itchFamily="27" charset="0"/>
              </a:defRPr>
            </a:lvl9pPr>
          </a:lstStyle>
          <a:p>
            <a:r>
              <a:rPr lang="en-US" sz="2400" kern="0" dirty="0"/>
              <a:t>“Big Picture”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FACA12-97C8-49FC-AAEB-5D8340B82110}"/>
              </a:ext>
            </a:extLst>
          </p:cNvPr>
          <p:cNvSpPr txBox="1">
            <a:spLocks/>
          </p:cNvSpPr>
          <p:nvPr/>
        </p:nvSpPr>
        <p:spPr bwMode="auto">
          <a:xfrm>
            <a:off x="378728" y="578315"/>
            <a:ext cx="8547713" cy="606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7663" indent="-347663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Wingdings" charset="2"/>
              <a:buChar char="n"/>
              <a:defRPr sz="2000" baseline="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685800" indent="-2889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Arial" charset="0"/>
              <a:buChar char="–"/>
              <a:defRPr sz="1800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2pPr>
            <a:lvl3pPr marL="968375" indent="-16827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•"/>
              <a:defRPr sz="1600" i="1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3pPr>
            <a:lvl4pPr marL="1363663" indent="-280988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–"/>
              <a:defRPr sz="1500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4pPr>
            <a:lvl5pPr marL="16525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C00000"/>
              </a:buClr>
              <a:buFont typeface="Times" charset="0"/>
              <a:buChar char="•"/>
              <a:defRPr sz="1400" i="1" baseline="0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5pPr>
            <a:lvl6pPr marL="21097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6pPr>
            <a:lvl7pPr marL="25669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7pPr>
            <a:lvl8pPr marL="30241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8pPr>
            <a:lvl9pPr marL="3481388" indent="-174625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800000"/>
              </a:buClr>
              <a:buFont typeface="Times" pitchFamily="27" charset="0"/>
              <a:buChar char="•"/>
              <a:defRPr i="1">
                <a:solidFill>
                  <a:schemeClr val="tx1"/>
                </a:solidFill>
                <a:latin typeface="+mn-lt"/>
                <a:ea typeface="ＭＳ Ｐゴシック" pitchFamily="27" charset="-128"/>
              </a:defRPr>
            </a:lvl9pPr>
          </a:lstStyle>
          <a:p>
            <a:r>
              <a:rPr lang="en-US" kern="0" dirty="0"/>
              <a:t>Ch 5   Exact Point Kinetics (Eq. Eq. 5.34)</a:t>
            </a:r>
          </a:p>
          <a:p>
            <a:pPr lvl="1"/>
            <a:r>
              <a:rPr lang="en-US" kern="0" dirty="0"/>
              <a:t>w/ assumptions -&gt; Point Reactor Model</a:t>
            </a:r>
          </a:p>
          <a:p>
            <a:r>
              <a:rPr lang="en-US" kern="0" dirty="0"/>
              <a:t>Ch 6</a:t>
            </a:r>
          </a:p>
          <a:p>
            <a:pPr lvl="1"/>
            <a:r>
              <a:rPr lang="en-US" kern="0" dirty="0"/>
              <a:t>Simplify Delayed Neutron Source -&gt; one group delayed neutrons</a:t>
            </a:r>
          </a:p>
          <a:p>
            <a:pPr lvl="1"/>
            <a:r>
              <a:rPr lang="en-US" kern="0" dirty="0"/>
              <a:t>Application to CONSTANT reactivity insertion (</a:t>
            </a:r>
            <a:r>
              <a:rPr lang="en-US" kern="0" dirty="0" err="1"/>
              <a:t>ie</a:t>
            </a:r>
            <a:r>
              <a:rPr lang="en-US" kern="0" dirty="0"/>
              <a:t> NO FEEDBACK)</a:t>
            </a:r>
          </a:p>
          <a:p>
            <a:pPr lvl="1"/>
            <a:r>
              <a:rPr lang="en-US" kern="0" dirty="0"/>
              <a:t>SOLUTION w/ one group delayed neutronics   … Eq. 6.109</a:t>
            </a:r>
          </a:p>
          <a:p>
            <a:pPr lvl="2"/>
            <a:r>
              <a:rPr lang="en-US" kern="0" dirty="0" err="1"/>
              <a:t>Superprompt</a:t>
            </a:r>
            <a:endParaRPr lang="en-US" kern="0" dirty="0"/>
          </a:p>
          <a:p>
            <a:pPr lvl="2"/>
            <a:r>
              <a:rPr lang="en-US" kern="0" dirty="0" err="1"/>
              <a:t>Subprompt</a:t>
            </a:r>
            <a:r>
              <a:rPr lang="en-US" kern="0" dirty="0"/>
              <a:t> </a:t>
            </a:r>
          </a:p>
          <a:p>
            <a:pPr marL="800100" lvl="2" indent="0">
              <a:buNone/>
            </a:pPr>
            <a:endParaRPr lang="en-US" kern="0" dirty="0"/>
          </a:p>
          <a:p>
            <a:r>
              <a:rPr lang="en-US" kern="0" dirty="0"/>
              <a:t>Ch 8    Time-dependent Reactivity </a:t>
            </a:r>
          </a:p>
          <a:p>
            <a:pPr lvl="1"/>
            <a:r>
              <a:rPr lang="en-US" kern="0" dirty="0"/>
              <a:t>8.1    </a:t>
            </a:r>
            <a:r>
              <a:rPr lang="en-US" kern="0" dirty="0" err="1"/>
              <a:t>Subprompt</a:t>
            </a:r>
            <a:r>
              <a:rPr lang="en-US" kern="0" dirty="0"/>
              <a:t>  PJA  Eq 8.10    (MSLB)</a:t>
            </a:r>
          </a:p>
          <a:p>
            <a:pPr lvl="1"/>
            <a:r>
              <a:rPr lang="en-US" kern="0" dirty="0"/>
              <a:t>8.2    </a:t>
            </a:r>
            <a:r>
              <a:rPr lang="en-US" kern="0" dirty="0" err="1"/>
              <a:t>Superprompt</a:t>
            </a:r>
            <a:endParaRPr lang="en-US" kern="0" dirty="0"/>
          </a:p>
          <a:p>
            <a:endParaRPr lang="en-US" kern="0" dirty="0"/>
          </a:p>
          <a:p>
            <a:r>
              <a:rPr lang="en-US" kern="0" dirty="0"/>
              <a:t>Ch 10  Time-dependent Reactivity w/ Feedback</a:t>
            </a:r>
          </a:p>
          <a:p>
            <a:pPr lvl="1"/>
            <a:r>
              <a:rPr lang="en-US" kern="0" dirty="0"/>
              <a:t>10.1   Linear Feedback Model</a:t>
            </a:r>
          </a:p>
          <a:p>
            <a:pPr lvl="1"/>
            <a:r>
              <a:rPr lang="en-US" kern="0" dirty="0"/>
              <a:t>10.2   Measurement of doppler coefficient in SEFOR using </a:t>
            </a:r>
            <a:r>
              <a:rPr lang="en-US" kern="0" dirty="0" err="1"/>
              <a:t>subprompt</a:t>
            </a:r>
            <a:endParaRPr lang="en-US" kern="0" dirty="0"/>
          </a:p>
          <a:p>
            <a:pPr lvl="1"/>
            <a:r>
              <a:rPr lang="en-US" kern="0" dirty="0"/>
              <a:t>10.3   </a:t>
            </a:r>
            <a:r>
              <a:rPr lang="en-US" kern="0" dirty="0" err="1"/>
              <a:t>Superprompt</a:t>
            </a:r>
            <a:r>
              <a:rPr lang="en-US" kern="0" dirty="0"/>
              <a:t> RIA transient … e.g. Control Rod Ejection </a:t>
            </a:r>
          </a:p>
          <a:p>
            <a:pPr marL="0" indent="0">
              <a:buNone/>
            </a:pPr>
            <a:r>
              <a:rPr lang="en-US" kern="0" dirty="0"/>
              <a:t>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76521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946A98-1E42-407C-8367-843FD795E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8" y="1181559"/>
            <a:ext cx="8989764" cy="449488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2766FAE-8B66-4D5A-9496-3421A474CB93}"/>
              </a:ext>
            </a:extLst>
          </p:cNvPr>
          <p:cNvSpPr/>
          <p:nvPr/>
        </p:nvSpPr>
        <p:spPr bwMode="auto">
          <a:xfrm>
            <a:off x="256597" y="3094181"/>
            <a:ext cx="602384" cy="16625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7" charset="0"/>
              <a:ea typeface="MS PGothic" pitchFamily="34" charset="-128"/>
              <a:cs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559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261FCD-0794-4395-AAC5-376AF1B16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24" y="529952"/>
            <a:ext cx="7338352" cy="1700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FD9481-FF43-460B-B31C-4A5161BC8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50" y="1999990"/>
            <a:ext cx="7123234" cy="40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131313"/>
      </a:dk1>
      <a:lt1>
        <a:srgbClr val="FFFFFF"/>
      </a:lt1>
      <a:dk2>
        <a:srgbClr val="0071BC"/>
      </a:dk2>
      <a:lt2>
        <a:srgbClr val="808080"/>
      </a:lt2>
      <a:accent1>
        <a:srgbClr val="00A650"/>
      </a:accent1>
      <a:accent2>
        <a:srgbClr val="B02A30"/>
      </a:accent2>
      <a:accent3>
        <a:srgbClr val="FFFFFF"/>
      </a:accent3>
      <a:accent4>
        <a:srgbClr val="0E0E0E"/>
      </a:accent4>
      <a:accent5>
        <a:srgbClr val="AAD0B3"/>
      </a:accent5>
      <a:accent6>
        <a:srgbClr val="9F252A"/>
      </a:accent6>
      <a:hlink>
        <a:srgbClr val="00ADEF"/>
      </a:hlink>
      <a:folHlink>
        <a:srgbClr val="69316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27" charset="0"/>
            <a:ea typeface="MS PGothic" pitchFamily="34" charset="-128"/>
            <a:cs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27" charset="0"/>
            <a:ea typeface="MS PGothic" pitchFamily="34" charset="-128"/>
            <a:cs typeface="MS PGothic" pitchFamily="34" charset="-128"/>
          </a:defRPr>
        </a:defPPr>
      </a:lstStyle>
    </a:lnDef>
  </a:objectDefaults>
  <a:extraClrSchemeLst>
    <a:extraClrScheme>
      <a:clrScheme name="Default Design 1">
        <a:dk1>
          <a:srgbClr val="131313"/>
        </a:dk1>
        <a:lt1>
          <a:srgbClr val="FFFFFF"/>
        </a:lt1>
        <a:dk2>
          <a:srgbClr val="0071BC"/>
        </a:dk2>
        <a:lt2>
          <a:srgbClr val="808080"/>
        </a:lt2>
        <a:accent1>
          <a:srgbClr val="00A650"/>
        </a:accent1>
        <a:accent2>
          <a:srgbClr val="FFC20E"/>
        </a:accent2>
        <a:accent3>
          <a:srgbClr val="FFFFFF"/>
        </a:accent3>
        <a:accent4>
          <a:srgbClr val="0E0E0E"/>
        </a:accent4>
        <a:accent5>
          <a:srgbClr val="AAD0B3"/>
        </a:accent5>
        <a:accent6>
          <a:srgbClr val="E7B00C"/>
        </a:accent6>
        <a:hlink>
          <a:srgbClr val="00ADEF"/>
        </a:hlink>
        <a:folHlink>
          <a:srgbClr val="69316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531</Words>
  <Application>Microsoft Office PowerPoint</Application>
  <PresentationFormat>On-screen Show (4:3)</PresentationFormat>
  <Paragraphs>57</Paragraphs>
  <Slides>30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ＭＳ Ｐゴシック</vt:lpstr>
      <vt:lpstr>ＭＳ Ｐゴシック</vt:lpstr>
      <vt:lpstr>Arial</vt:lpstr>
      <vt:lpstr>Calibri</vt:lpstr>
      <vt:lpstr>Calibri body</vt:lpstr>
      <vt:lpstr>Cambria Math</vt:lpstr>
      <vt:lpstr>Corbel</vt:lpstr>
      <vt:lpstr>굴림</vt:lpstr>
      <vt:lpstr>Times</vt:lpstr>
      <vt:lpstr>Times New Roman</vt:lpstr>
      <vt:lpstr>Wingdings</vt:lpstr>
      <vt:lpstr>Default Design</vt:lpstr>
      <vt:lpstr>Equation.3</vt:lpstr>
      <vt:lpstr>NERS 551  Nuclear Reactor Dynamics Winter, 2021  Lecture 6:  Chapter 6  No.1    Prof. T. Downar   </vt:lpstr>
      <vt:lpstr>PowerPoint Presentation</vt:lpstr>
      <vt:lpstr>Exact Point Kinetics </vt:lpstr>
      <vt:lpstr>The Point Reactor Model - 1</vt:lpstr>
      <vt:lpstr>The Point Reactor Model - 2</vt:lpstr>
      <vt:lpstr>PowerPoint Presentation</vt:lpstr>
      <vt:lpstr>PowerPoint Presentation</vt:lpstr>
      <vt:lpstr>Contents</vt:lpstr>
      <vt:lpstr>PowerPoint Presentation</vt:lpstr>
      <vt:lpstr>PowerPoint Presentation</vt:lpstr>
      <vt:lpstr>Solution of PKE w/ 6 Grp Delayed Neutrons</vt:lpstr>
      <vt:lpstr>Solution of PKE w/ 6 Grp Delayed Neutrons</vt:lpstr>
      <vt:lpstr>PKE:  Roots for Specified Reactivity</vt:lpstr>
      <vt:lpstr>Solution of 1-Group Delayed Neutrons</vt:lpstr>
      <vt:lpstr>One Delayed Group Kinetics Equation</vt:lpstr>
      <vt:lpstr>Constant Delayed Neutron Source Approximation</vt:lpstr>
      <vt:lpstr>PowerPoint Presentation</vt:lpstr>
      <vt:lpstr>Precursor Accumulation Approximation - 1</vt:lpstr>
      <vt:lpstr>Precursor Accumulation Approximation - 2</vt:lpstr>
      <vt:lpstr>PowerPoint Presentation</vt:lpstr>
      <vt:lpstr>How to Collapse Six Delayed Groups  to ONE Group? - 1</vt:lpstr>
      <vt:lpstr>How to Collapse Six Delayed Groups - 2</vt:lpstr>
      <vt:lpstr>PowerPoint Presentation</vt:lpstr>
      <vt:lpstr>PowerPoint Presentation</vt:lpstr>
      <vt:lpstr>Contents</vt:lpstr>
      <vt:lpstr>Solution of 1-Group Delayed Neutrons</vt:lpstr>
      <vt:lpstr>Solution of 1-Group Delayed Neutrons</vt:lpstr>
      <vt:lpstr>Solution of 1-Group Delayed Neutrons</vt:lpstr>
      <vt:lpstr>PKE Solution w/ 1 Delayed Neutron Grp: Examples</vt:lpstr>
      <vt:lpstr>PKE Solution w/ 1 Delayed Neutron Grp: Examples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NERS 441 Nuclear Reactor Theory I Fall, 2020  Lecture 11:  Transient Analysis    Prof. T. Downar   Prof. W. S. Yang </dc:title>
  <dc:creator>Downar, Thomas</dc:creator>
  <cp:lastModifiedBy>Downar, Thomas</cp:lastModifiedBy>
  <cp:revision>33</cp:revision>
  <dcterms:created xsi:type="dcterms:W3CDTF">2020-11-10T09:14:48Z</dcterms:created>
  <dcterms:modified xsi:type="dcterms:W3CDTF">2022-01-25T14:49:57Z</dcterms:modified>
</cp:coreProperties>
</file>